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528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9280A-9E3D-428B-8C78-719A60F3592C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B1C1A-8D31-4867-A857-6AB1EF7793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9280A-9E3D-428B-8C78-719A60F3592C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B1C1A-8D31-4867-A857-6AB1EF7793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9280A-9E3D-428B-8C78-719A60F3592C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B1C1A-8D31-4867-A857-6AB1EF7793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9280A-9E3D-428B-8C78-719A60F3592C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B1C1A-8D31-4867-A857-6AB1EF7793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9280A-9E3D-428B-8C78-719A60F3592C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B1C1A-8D31-4867-A857-6AB1EF7793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9280A-9E3D-428B-8C78-719A60F3592C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B1C1A-8D31-4867-A857-6AB1EF7793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9280A-9E3D-428B-8C78-719A60F3592C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B1C1A-8D31-4867-A857-6AB1EF7793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9280A-9E3D-428B-8C78-719A60F3592C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B1C1A-8D31-4867-A857-6AB1EF7793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9280A-9E3D-428B-8C78-719A60F3592C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B1C1A-8D31-4867-A857-6AB1EF7793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9280A-9E3D-428B-8C78-719A60F3592C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B1C1A-8D31-4867-A857-6AB1EF7793A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9280A-9E3D-428B-8C78-719A60F3592C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5B1C1A-8D31-4867-A857-6AB1EF7793A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D5B1C1A-8D31-4867-A857-6AB1EF7793A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499280A-9E3D-428B-8C78-719A60F3592C}" type="datetimeFigureOut">
              <a:rPr lang="en-US" smtClean="0"/>
              <a:t>9/12/2012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THINKING like an ECONOMIST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Economists use a strategy called cost-benefit analysis to evaluate their choices.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528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/>
              <a:t>1.  Build Simple Models</a:t>
            </a:r>
            <a:br>
              <a:rPr lang="en-US" sz="4800" dirty="0" smtClean="0"/>
            </a:br>
            <a:r>
              <a:rPr lang="en-US" sz="4800" dirty="0" smtClean="0"/>
              <a:t>2.  Apply Cost-Benefit Analysis</a:t>
            </a:r>
            <a:br>
              <a:rPr lang="en-US" sz="4800" dirty="0" smtClean="0"/>
            </a:br>
            <a:r>
              <a:rPr lang="en-US" sz="4800" dirty="0" smtClean="0"/>
              <a:t>3.  Take Small, Incremental Steps</a:t>
            </a:r>
            <a:endParaRPr lang="en-US" sz="4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860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 Build Simple Models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Economic Model is a simplified equation, graph, or figure showing how something works.  </a:t>
            </a:r>
          </a:p>
          <a:p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Simple models can often reduce complex situations to their most basic elements.</a:t>
            </a:r>
          </a:p>
        </p:txBody>
      </p:sp>
    </p:spTree>
    <p:extLst>
      <p:ext uri="{BB962C8B-B14F-4D97-AF65-F5344CB8AC3E}">
        <p14:creationId xmlns:p14="http://schemas.microsoft.com/office/powerpoint/2010/main" val="3630492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 Build Simple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Models are based on assumptions, or things that we think are true.  The quality of a model is no better than the assumptions on which it is based.  BUT, a model with simple assumptions is usually easier to understand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Models can be revised to make them better.  </a:t>
            </a: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If an economic model helps us to make a prediction that turns out to be right, the model can be used again.</a:t>
            </a:r>
          </a:p>
          <a:p>
            <a:endParaRPr lang="en-US" dirty="0"/>
          </a:p>
          <a:p>
            <a:r>
              <a:rPr lang="en-US" dirty="0" smtClean="0"/>
              <a:t>If the prediction is wrong, the model might be changed to make better predictions the next time.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848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 Apply Cost-Benefit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CBA is a way of comparing the costs of an action to the benefits received.</a:t>
            </a:r>
          </a:p>
          <a:p>
            <a:endParaRPr lang="en-US" dirty="0"/>
          </a:p>
          <a:p>
            <a:r>
              <a:rPr lang="en-US" dirty="0" smtClean="0"/>
              <a:t>Businesses make investment choices in this manner.  </a:t>
            </a:r>
          </a:p>
          <a:p>
            <a:endParaRPr lang="en-US" dirty="0"/>
          </a:p>
          <a:p>
            <a:r>
              <a:rPr lang="en-US" dirty="0" smtClean="0"/>
              <a:t>Choosing to invest in project that give the highest return per dollar spent, or in other words, the best cost-benefit ratio.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383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 Take Small, Incremental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Taking small steps is most valuable when we are unsure of the exact cost involved.  </a:t>
            </a:r>
          </a:p>
          <a:p>
            <a:endParaRPr lang="en-US" dirty="0"/>
          </a:p>
          <a:p>
            <a:r>
              <a:rPr lang="en-US" dirty="0" smtClean="0"/>
              <a:t>If the cost turns out to be larger than we anticipated, then the resulting decision can be reversed without too much being lost.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671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200400"/>
            <a:ext cx="7543800" cy="2593975"/>
          </a:xfrm>
        </p:spPr>
        <p:txBody>
          <a:bodyPr/>
          <a:lstStyle/>
          <a:p>
            <a:r>
              <a:rPr lang="en-US" sz="2800" dirty="0" smtClean="0"/>
              <a:t>How can we apply these ideas to Mr. </a:t>
            </a:r>
            <a:r>
              <a:rPr lang="en-US" sz="2800" dirty="0" err="1" smtClean="0"/>
              <a:t>Aupperle’s</a:t>
            </a:r>
            <a:r>
              <a:rPr lang="en-US" sz="2800" dirty="0" smtClean="0"/>
              <a:t> widget making business?</a:t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Mr. </a:t>
            </a:r>
            <a:r>
              <a:rPr lang="en-US" sz="2800" dirty="0" err="1" smtClean="0"/>
              <a:t>Aupperle</a:t>
            </a:r>
            <a:r>
              <a:rPr lang="en-US" sz="2800" dirty="0" smtClean="0"/>
              <a:t> would like to expand his business and move out of Mr. &amp; Mrs. </a:t>
            </a:r>
            <a:r>
              <a:rPr lang="en-US" sz="2800" dirty="0" err="1" smtClean="0"/>
              <a:t>Aupperle’s</a:t>
            </a:r>
            <a:r>
              <a:rPr lang="en-US" sz="2800" dirty="0" smtClean="0"/>
              <a:t> basement.</a:t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What should he consider?  What steps should he take first?</a:t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CREATE a simple (hypothetical) model that will help him with his expansion.  (Using the three pieces of criteria to “think like an economist.”)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125550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99</TotalTime>
  <Words>272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Adjacency</vt:lpstr>
      <vt:lpstr>THINKING like an ECONOMIST</vt:lpstr>
      <vt:lpstr>1.  Build Simple Models 2.  Apply Cost-Benefit Analysis 3.  Take Small, Incremental Steps</vt:lpstr>
      <vt:lpstr>1.  Build Simple Models </vt:lpstr>
      <vt:lpstr>1.  Build Simple Models</vt:lpstr>
      <vt:lpstr>2.  Apply Cost-Benefit Analysis</vt:lpstr>
      <vt:lpstr>3.  Take Small, Incremental Steps</vt:lpstr>
      <vt:lpstr>How can we apply these ideas to Mr. Aupperle’s widget making business?  Mr. Aupperle would like to expand his business and move out of Mr. &amp; Mrs. Aupperle’s basement.  What should he consider?  What steps should he take first?  CREATE a simple (hypothetical) model that will help him with his expansion.  (Using the three pieces of criteria to “think like an economist.”)</vt:lpstr>
    </vt:vector>
  </TitlesOfParts>
  <Company>LCUSD#2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LeRoy Technology</dc:creator>
  <cp:lastModifiedBy>LeRoy Technology</cp:lastModifiedBy>
  <cp:revision>4</cp:revision>
  <dcterms:created xsi:type="dcterms:W3CDTF">2012-09-12T14:13:09Z</dcterms:created>
  <dcterms:modified xsi:type="dcterms:W3CDTF">2012-09-12T15:52:55Z</dcterms:modified>
</cp:coreProperties>
</file>