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68974-2FFE-4550-B003-AED7A13C8D26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8543E1-433F-464B-8E32-0DEB5AF227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68974-2FFE-4550-B003-AED7A13C8D26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8543E1-433F-464B-8E32-0DEB5AF227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68974-2FFE-4550-B003-AED7A13C8D26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8543E1-433F-464B-8E32-0DEB5AF227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68974-2FFE-4550-B003-AED7A13C8D26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8543E1-433F-464B-8E32-0DEB5AF227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68974-2FFE-4550-B003-AED7A13C8D26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8543E1-433F-464B-8E32-0DEB5AF227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68974-2FFE-4550-B003-AED7A13C8D26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8543E1-433F-464B-8E32-0DEB5AF227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68974-2FFE-4550-B003-AED7A13C8D26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8543E1-433F-464B-8E32-0DEB5AF227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68974-2FFE-4550-B003-AED7A13C8D26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8543E1-433F-464B-8E32-0DEB5AF227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68974-2FFE-4550-B003-AED7A13C8D26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8543E1-433F-464B-8E32-0DEB5AF227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68974-2FFE-4550-B003-AED7A13C8D26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8543E1-433F-464B-8E32-0DEB5AF227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68974-2FFE-4550-B003-AED7A13C8D26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8543E1-433F-464B-8E32-0DEB5AF227A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C068974-2FFE-4550-B003-AED7A13C8D26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28543E1-433F-464B-8E32-0DEB5AF227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Influences on the Business Cycle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87756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Expansion/Recovery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Peak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Contraction/Recession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Trough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LEADING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Anticipate the direction in which the economy is headed</a:t>
            </a:r>
          </a:p>
          <a:p>
            <a:endParaRPr lang="en-US" dirty="0" smtClean="0"/>
          </a:p>
          <a:p>
            <a:r>
              <a:rPr lang="en-US" i="1" dirty="0" smtClean="0"/>
              <a:t>Changes in the number of building permits issued, the number of orders for new capital and consumer goods, the price of raw materials, and stock prices.</a:t>
            </a:r>
            <a:endParaRPr lang="en-US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COINCIDENT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Provide information about the </a:t>
            </a:r>
            <a:r>
              <a:rPr lang="en-US" dirty="0" smtClean="0"/>
              <a:t>c</a:t>
            </a:r>
            <a:r>
              <a:rPr lang="en-US" dirty="0" smtClean="0"/>
              <a:t>urrent status of the economy.</a:t>
            </a:r>
          </a:p>
          <a:p>
            <a:endParaRPr lang="en-US" dirty="0" smtClean="0"/>
          </a:p>
          <a:p>
            <a:r>
              <a:rPr lang="en-US" dirty="0" smtClean="0"/>
              <a:t>COINCIDENT INDICATORS change as the economy moves from one phase of the business cycle to another</a:t>
            </a:r>
          </a:p>
          <a:p>
            <a:endParaRPr lang="en-US" dirty="0" smtClean="0"/>
          </a:p>
          <a:p>
            <a:r>
              <a:rPr lang="en-US" dirty="0" smtClean="0"/>
              <a:t>Tell economists that an upturn or a downturn in the economy has arrived</a:t>
            </a:r>
          </a:p>
          <a:p>
            <a:endParaRPr lang="en-US" dirty="0" smtClean="0"/>
          </a:p>
          <a:p>
            <a:r>
              <a:rPr lang="en-US" i="1" dirty="0" smtClean="0"/>
              <a:t>Personal Income, Sales Volume, Industrial Production Levels</a:t>
            </a:r>
            <a:endParaRPr lang="en-US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LAGGING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months after an upturn or a downturn in the economy has begun</a:t>
            </a:r>
          </a:p>
          <a:p>
            <a:endParaRPr lang="en-US" dirty="0" smtClean="0"/>
          </a:p>
          <a:p>
            <a:r>
              <a:rPr lang="en-US" dirty="0" smtClean="0"/>
              <a:t>Help economists predict the duration of economic upturns or downturns</a:t>
            </a:r>
          </a:p>
          <a:p>
            <a:endParaRPr lang="en-US" dirty="0" smtClean="0"/>
          </a:p>
          <a:p>
            <a:r>
              <a:rPr lang="en-US" i="1" dirty="0" smtClean="0"/>
              <a:t>Use of consumer credit, the number and size of business incomes.</a:t>
            </a:r>
            <a:endParaRPr lang="en-US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businessbookmall.com/Econom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429000"/>
            <a:ext cx="4810125" cy="3248026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factors that affect supply and demand also cause the fluctuations in the business cycle.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INVESTMENT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Businesses invest in capital goods –such as new machinery- to increase their production</a:t>
            </a:r>
          </a:p>
          <a:p>
            <a:endParaRPr lang="en-US" dirty="0" smtClean="0"/>
          </a:p>
          <a:p>
            <a:r>
              <a:rPr lang="en-US" dirty="0" smtClean="0"/>
              <a:t>High levels of business investment promote expansion in the business cycle.</a:t>
            </a:r>
          </a:p>
          <a:p>
            <a:endParaRPr lang="en-US" dirty="0" smtClean="0"/>
          </a:p>
          <a:p>
            <a:r>
              <a:rPr lang="en-US" dirty="0" smtClean="0"/>
              <a:t>Low levels of investment contribute to contractions.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INVESTMENT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7504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By purchasing new capital goods, businesses create a demand for these goods.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Businesses use the new capital to moderate production methods and promote efficiency.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Increased business investment (particularly in the research and development) tends to stimulate technological change and generally results in higher output at lower productions costs.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 &amp;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times, the amount of money in circulation depends mainly on government policies.</a:t>
            </a:r>
          </a:p>
          <a:p>
            <a:endParaRPr lang="en-US" dirty="0" smtClean="0"/>
          </a:p>
          <a:p>
            <a:r>
              <a:rPr lang="en-US" dirty="0" smtClean="0"/>
              <a:t>Individuals and businesses generally borrow more money to make purchases when interest rates are low.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Expectations about future economic conditions can shape current economic behavior as well.</a:t>
            </a:r>
          </a:p>
          <a:p>
            <a:endParaRPr lang="en-US" dirty="0" smtClean="0"/>
          </a:p>
          <a:p>
            <a:r>
              <a:rPr lang="en-US" dirty="0" smtClean="0"/>
              <a:t>If consumers believe that the economy is heading toward a recession, they may decide to limit their spending in order to save money for the hard times ahead.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Changes in the world’s economic or political climate also affect the business cycle in the United States.</a:t>
            </a:r>
          </a:p>
          <a:p>
            <a:endParaRPr lang="en-US" dirty="0" smtClean="0"/>
          </a:p>
          <a:p>
            <a:r>
              <a:rPr lang="en-US" dirty="0" smtClean="0"/>
              <a:t>OIL PRICES</a:t>
            </a:r>
          </a:p>
          <a:p>
            <a:endParaRPr lang="en-US" dirty="0" smtClean="0"/>
          </a:p>
          <a:p>
            <a:r>
              <a:rPr lang="en-US" dirty="0" smtClean="0"/>
              <a:t>WAR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PREDICTING the  BUSINESS CYCLE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48716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Economists try to predict </a:t>
            </a:r>
            <a:r>
              <a:rPr lang="en-US" dirty="0" smtClean="0"/>
              <a:t>f</a:t>
            </a:r>
            <a:r>
              <a:rPr lang="en-US" dirty="0" smtClean="0"/>
              <a:t>luctuations in the business cycle.  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Decision makers in business use these predictions of future economic activity to help plan for plant construction, expansion, or modernization, production goals, and hiring. 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276600"/>
            <a:ext cx="8183880" cy="27584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Leading Indicators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Coincident Indicators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Lagging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Economists often rely on three types of economic indicators to determine what phase of the business cycle the economy is currently in and in which direction it is heading….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</TotalTime>
  <Words>423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Aspect</vt:lpstr>
      <vt:lpstr>Influences on the Business Cycle</vt:lpstr>
      <vt:lpstr>The factors that affect supply and demand also cause the fluctuations in the business cycle.</vt:lpstr>
      <vt:lpstr>BUSINESS INVESTMENT</vt:lpstr>
      <vt:lpstr>BUSINESS INVESTMENT</vt:lpstr>
      <vt:lpstr>MONEY &amp; CREDIT</vt:lpstr>
      <vt:lpstr>PUBLIC EXPECTATIONS</vt:lpstr>
      <vt:lpstr>EXTERNAL FACTORS</vt:lpstr>
      <vt:lpstr>PREDICTING the  BUSINESS CYCLE</vt:lpstr>
      <vt:lpstr>Leading Indicators  Coincident Indicators  Lagging Indicators</vt:lpstr>
      <vt:lpstr>LEADING INDICATORS</vt:lpstr>
      <vt:lpstr>COINCIDENT INDICATORS</vt:lpstr>
      <vt:lpstr>LAGGING INDICATORS</vt:lpstr>
    </vt:vector>
  </TitlesOfParts>
  <Company>LCUSD#2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Influences on the Business Cycle</dc:title>
  <dc:creator>LeRoy Technology</dc:creator>
  <cp:lastModifiedBy>LeRoy Technology</cp:lastModifiedBy>
  <cp:revision>3</cp:revision>
  <dcterms:created xsi:type="dcterms:W3CDTF">2012-02-13T14:55:06Z</dcterms:created>
  <dcterms:modified xsi:type="dcterms:W3CDTF">2012-02-13T15:24:24Z</dcterms:modified>
</cp:coreProperties>
</file>