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47C2-B49D-4C48-B68C-4F331D12A7C9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F568-FE81-4425-96EC-A0D47CFC50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47C2-B49D-4C48-B68C-4F331D12A7C9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F568-FE81-4425-96EC-A0D47CFC5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47C2-B49D-4C48-B68C-4F331D12A7C9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F568-FE81-4425-96EC-A0D47CFC5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47C2-B49D-4C48-B68C-4F331D12A7C9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F568-FE81-4425-96EC-A0D47CFC5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47C2-B49D-4C48-B68C-4F331D12A7C9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F568-FE81-4425-96EC-A0D47CFC50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47C2-B49D-4C48-B68C-4F331D12A7C9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F568-FE81-4425-96EC-A0D47CFC5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47C2-B49D-4C48-B68C-4F331D12A7C9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F568-FE81-4425-96EC-A0D47CFC5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47C2-B49D-4C48-B68C-4F331D12A7C9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FF568-FE81-4425-96EC-A0D47CFC50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47C2-B49D-4C48-B68C-4F331D12A7C9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F568-FE81-4425-96EC-A0D47CFC5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47C2-B49D-4C48-B68C-4F331D12A7C9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A3FF568-FE81-4425-96EC-A0D47CFC5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31A47C2-B49D-4C48-B68C-4F331D12A7C9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F568-FE81-4425-96EC-A0D47CFC5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1A47C2-B49D-4C48-B68C-4F331D12A7C9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A3FF568-FE81-4425-96EC-A0D47CFC50F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ketwatch.com/investing/index/DJI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stocks are traded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Brokers &amp; Analysts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Brokers link buyers and sellers of stock.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usually work for an investment firm</a:t>
            </a:r>
          </a:p>
          <a:p>
            <a:endParaRPr lang="en-US" dirty="0" smtClean="0"/>
          </a:p>
          <a:p>
            <a:r>
              <a:rPr lang="en-US" dirty="0" smtClean="0"/>
              <a:t>Earn profit by collecting commission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Buys and sells blocks of stock</a:t>
            </a:r>
          </a:p>
          <a:p>
            <a:endParaRPr lang="en-US" dirty="0" smtClean="0"/>
          </a:p>
          <a:p>
            <a:r>
              <a:rPr lang="en-US" dirty="0" smtClean="0"/>
              <a:t>Buy the stock when offered by the company then offer that stock to the general public</a:t>
            </a:r>
          </a:p>
          <a:p>
            <a:endParaRPr lang="en-US" dirty="0" smtClean="0"/>
          </a:p>
          <a:p>
            <a:r>
              <a:rPr lang="en-US" dirty="0" smtClean="0"/>
              <a:t>Collect commission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Stock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NYSE</a:t>
            </a:r>
          </a:p>
          <a:p>
            <a:endParaRPr lang="en-US" dirty="0" smtClean="0"/>
          </a:p>
          <a:p>
            <a:r>
              <a:rPr lang="en-US" dirty="0" smtClean="0"/>
              <a:t>Began informal operations in 1792</a:t>
            </a:r>
          </a:p>
          <a:p>
            <a:endParaRPr lang="en-US" dirty="0" smtClean="0"/>
          </a:p>
          <a:p>
            <a:r>
              <a:rPr lang="en-US" dirty="0" smtClean="0"/>
              <a:t>Computers allow for thousands of stock exchanges per second.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 Corporate Finances</a:t>
            </a:r>
          </a:p>
          <a:p>
            <a:pPr lvl="2"/>
            <a:r>
              <a:rPr lang="en-US" dirty="0" smtClean="0"/>
              <a:t>“Blue Chip” stocks are in high demand when a corporation produces high quality products and long term prospects</a:t>
            </a:r>
          </a:p>
          <a:p>
            <a:r>
              <a:rPr lang="en-US" dirty="0" smtClean="0"/>
              <a:t>2.  Investor Expectations</a:t>
            </a:r>
          </a:p>
          <a:p>
            <a:pPr lvl="2"/>
            <a:r>
              <a:rPr lang="en-US" dirty="0" smtClean="0"/>
              <a:t>Investors increase the demand for a stock</a:t>
            </a:r>
          </a:p>
          <a:p>
            <a:pPr lvl="2"/>
            <a:r>
              <a:rPr lang="en-US" dirty="0" smtClean="0"/>
              <a:t>Watch fluctuations in the market</a:t>
            </a:r>
          </a:p>
          <a:p>
            <a:r>
              <a:rPr lang="en-US" dirty="0" smtClean="0"/>
              <a:t>3.  External Forces</a:t>
            </a:r>
          </a:p>
          <a:p>
            <a:pPr lvl="2"/>
            <a:r>
              <a:rPr lang="en-US" dirty="0" smtClean="0"/>
              <a:t>Johnson &amp; Johnson fell when someone put poison in a few bottles of Tylenol in the Chicago area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DJIA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 Jones Industrial Average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Changes in the stock prices of a select group of 30 major industrial companies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DOW steadily rises, a bull market is said to exist.</a:t>
            </a:r>
          </a:p>
          <a:p>
            <a:endParaRPr lang="en-US" dirty="0" smtClean="0"/>
          </a:p>
          <a:p>
            <a:r>
              <a:rPr lang="en-US" dirty="0" smtClean="0"/>
              <a:t>Investors expect an increase in profits and thus buy stocks</a:t>
            </a:r>
            <a:endParaRPr lang="en-US" dirty="0"/>
          </a:p>
        </p:txBody>
      </p:sp>
      <p:pic>
        <p:nvPicPr>
          <p:cNvPr id="2050" name="Picture 2" descr="http://www.torycapital.com/wp-content/uploads/2010/08/bull+be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419600"/>
            <a:ext cx="6438900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DOW average falls for a period of time, a bear market is said to exist.</a:t>
            </a:r>
          </a:p>
          <a:p>
            <a:endParaRPr lang="en-US" dirty="0" smtClean="0"/>
          </a:p>
          <a:p>
            <a:r>
              <a:rPr lang="en-US" dirty="0" smtClean="0"/>
              <a:t>Investors sell their stock in the expectation of reduced profits.</a:t>
            </a:r>
            <a:endParaRPr lang="en-US" dirty="0"/>
          </a:p>
        </p:txBody>
      </p:sp>
      <p:pic>
        <p:nvPicPr>
          <p:cNvPr id="1026" name="Picture 2" descr="http://www.torycapital.com/wp-content/uploads/2010/08/bull+be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648200"/>
            <a:ext cx="6438900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</TotalTime>
  <Words>214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How stocks are traded</vt:lpstr>
      <vt:lpstr>Brokers &amp; Analysts</vt:lpstr>
      <vt:lpstr>Investment Banks</vt:lpstr>
      <vt:lpstr>New York Stock Exchange</vt:lpstr>
      <vt:lpstr>STOCK PRICES</vt:lpstr>
      <vt:lpstr>DJIA</vt:lpstr>
      <vt:lpstr>Bull Market</vt:lpstr>
      <vt:lpstr>Bear Market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stocks are traded</dc:title>
  <dc:creator>LeRoy Technology</dc:creator>
  <cp:lastModifiedBy>LeRoy Technology</cp:lastModifiedBy>
  <cp:revision>2</cp:revision>
  <dcterms:created xsi:type="dcterms:W3CDTF">2012-01-26T15:48:35Z</dcterms:created>
  <dcterms:modified xsi:type="dcterms:W3CDTF">2012-01-26T16:04:32Z</dcterms:modified>
</cp:coreProperties>
</file>